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7" d="100"/>
          <a:sy n="27" d="100"/>
        </p:scale>
        <p:origin x="-702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6E62B-C941-4FD3-B794-474807EE51EF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3AD23-96B2-45C9-975A-5ABE7F8B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3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3AD23-96B2-45C9-975A-5ABE7F8BBEC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920x1080_1435096_[www.ArtFile.ru].jpg"/>
          <p:cNvPicPr>
            <a:picLocks noChangeAspect="1" noChangeArrowheads="1"/>
          </p:cNvPicPr>
          <p:nvPr/>
        </p:nvPicPr>
        <p:blipFill>
          <a:blip r:embed="rId2"/>
          <a:srcRect b="3721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8286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Исчезнувшая деревня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Гурзешур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Кезского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Удмуртской Республики </a:t>
            </a:r>
          </a:p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4714884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Материал подготовила: </a:t>
            </a:r>
            <a:r>
              <a:rPr lang="ru-RU" dirty="0" err="1" smtClean="0"/>
              <a:t>Корепанова</a:t>
            </a:r>
            <a:r>
              <a:rPr lang="ru-RU" dirty="0" smtClean="0"/>
              <a:t>  (Жигалова) Татьяна Михайловна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thumb_l_266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5000" cy="6858000"/>
          </a:xfrm>
          <a:prstGeom prst="rect">
            <a:avLst/>
          </a:prstGeom>
          <a:noFill/>
        </p:spPr>
      </p:pic>
      <p:pic>
        <p:nvPicPr>
          <p:cNvPr id="5" name="Рисунок 4" descr="C:\Users\1\Desktop\Фото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6895">
            <a:off x="1718067" y="578649"/>
            <a:ext cx="5513333" cy="438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57356" y="5429264"/>
            <a:ext cx="535785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Жители деревни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Гурзешур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thumb_l_266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5000" cy="6858000"/>
          </a:xfrm>
          <a:prstGeom prst="rect">
            <a:avLst/>
          </a:prstGeom>
          <a:noFill/>
        </p:spPr>
      </p:pic>
      <p:pic>
        <p:nvPicPr>
          <p:cNvPr id="5" name="Рисунок 4" descr="C:\Users\1\Desktop\Фото 3.jpg"/>
          <p:cNvPicPr/>
          <p:nvPr/>
        </p:nvPicPr>
        <p:blipFill>
          <a:blip r:embed="rId3" cstate="print"/>
          <a:srcRect l="2616" t="5340" r="7207" b="2108"/>
          <a:stretch>
            <a:fillRect/>
          </a:stretch>
        </p:blipFill>
        <p:spPr bwMode="auto">
          <a:xfrm rot="20812983">
            <a:off x="1579056" y="611999"/>
            <a:ext cx="5914048" cy="440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14480" y="5572140"/>
            <a:ext cx="55721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Главатских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Виталия Николаевича. 1981 год.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дом заходит Жигалова Г.Ф.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thumb_l_266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5000" cy="6858000"/>
          </a:xfrm>
          <a:prstGeom prst="rect">
            <a:avLst/>
          </a:prstGeom>
          <a:noFill/>
        </p:spPr>
      </p:pic>
      <p:pic>
        <p:nvPicPr>
          <p:cNvPr id="5" name="Рисунок 4" descr="C:\Users\1\Desktop\Фото.jpg"/>
          <p:cNvPicPr/>
          <p:nvPr/>
        </p:nvPicPr>
        <p:blipFill>
          <a:blip r:embed="rId3" cstate="print"/>
          <a:srcRect l="1516" t="2577" r="3017" b="2557"/>
          <a:stretch>
            <a:fillRect/>
          </a:stretch>
        </p:blipFill>
        <p:spPr bwMode="auto">
          <a:xfrm rot="20887745">
            <a:off x="1228404" y="471448"/>
            <a:ext cx="6088038" cy="424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5214950"/>
            <a:ext cx="78581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Свадьба семьи Жигаловых Михаила Васильевича и Галины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Фомовны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 марта 1979 год. Возле дома Ивановой Галины Ивановны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thumb_l_266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5000" cy="6858000"/>
          </a:xfrm>
          <a:prstGeom prst="rect">
            <a:avLst/>
          </a:prstGeom>
          <a:noFill/>
        </p:spPr>
      </p:pic>
      <p:pic>
        <p:nvPicPr>
          <p:cNvPr id="5" name="Рисунок 4" descr="C:\Users\1\Desktop\Фото5.jpg"/>
          <p:cNvPicPr/>
          <p:nvPr/>
        </p:nvPicPr>
        <p:blipFill>
          <a:blip r:embed="rId3" cstate="print"/>
          <a:srcRect r="7724" b="2483"/>
          <a:stretch>
            <a:fillRect/>
          </a:stretch>
        </p:blipFill>
        <p:spPr bwMode="auto">
          <a:xfrm rot="21011502">
            <a:off x="1440486" y="676025"/>
            <a:ext cx="5977276" cy="400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38" y="5286388"/>
            <a:ext cx="678661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 дворе дома Жигалова В.Ф.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Играют девочки Жигалова Таня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Главатских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Карта Гурзешур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746" t="4104" r="24746" b="4349"/>
          <a:stretch>
            <a:fillRect/>
          </a:stretch>
        </p:blipFill>
        <p:spPr bwMode="auto">
          <a:xfrm>
            <a:off x="2071670" y="89250"/>
            <a:ext cx="4668104" cy="676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3286116" y="5929330"/>
            <a:ext cx="1000132" cy="357190"/>
          </a:xfrm>
          <a:prstGeom prst="ellipse">
            <a:avLst/>
          </a:prstGeom>
          <a:noFill/>
          <a:ln>
            <a:solidFill>
              <a:srgbClr val="FF0000">
                <a:alpha val="7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000100" y="5072074"/>
            <a:ext cx="2357454" cy="857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kisspng-restoration-neoclassicism-english-literature-write-scroll-frame-background-png-5ab14dfadcbfc4.218648021521569274904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7500" t="1953" r="6666" b="5273"/>
          <a:stretch>
            <a:fillRect/>
          </a:stretch>
        </p:blipFill>
        <p:spPr bwMode="auto">
          <a:xfrm>
            <a:off x="29468" y="-221248"/>
            <a:ext cx="9114532" cy="707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285852" y="71435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Содержимое 9"/>
          <p:cNvSpPr txBox="1">
            <a:spLocks noGrp="1"/>
          </p:cNvSpPr>
          <p:nvPr>
            <p:ph idx="1"/>
          </p:nvPr>
        </p:nvSpPr>
        <p:spPr>
          <a:xfrm>
            <a:off x="1000100" y="571480"/>
            <a:ext cx="72152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списке населенных мест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Глазовского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уезда Вятской губернии  за 1869 год значится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Гурзешурской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Гурзю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употребляемое в народе) починок при речке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Гурзе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(ф. 574, оп.1,д.279,л.102)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книге «Вятских родов» В.А. Старостина, в реестре селений и жителей на 1891 год значится починок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Гурзешурский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Поломской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волости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Глазовского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уезда Вятской губернии. В реестре селений и жителей на 1891 год указано, что в починке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Гурзешурский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проживало 105 жителей.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семей насчитывалось 11, из них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Главатских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6, Ивановы – 2, Московкин – 1, Олин – 2. Преобладающий местный промысел – подёнщик (18 человек).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(Подёнщик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(также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подёнщица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  — Лицо, работающее поденно. Поденщики на сезонных работах. Толковый словарь русского языка  Д.Н. Ушакова.)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1\Desktop\kisspng-restoration-neoclassicism-english-literature-write-scroll-frame-background-png-5ab14dfadcbfc4.218648021521569274904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7500" t="1953" r="7500" b="5468"/>
          <a:stretch>
            <a:fillRect/>
          </a:stretch>
        </p:blipFill>
        <p:spPr bwMode="auto">
          <a:xfrm>
            <a:off x="6327" y="2076"/>
            <a:ext cx="9137673" cy="68559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00108"/>
            <a:ext cx="7072362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списке населенных мест Вятской губернии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Глазовского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уезда за 1905 год указано, что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почике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Гурзешурский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проживало всего жителей 145 из них 83 мужчины, 62 женщины. Всего в починке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Гурзешурский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насчитывалось 14 домохозяйств.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списке населенных мест Вотской автономной области 1924 года указано: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101" name="Picture 5" descr="C:\Users\1\Desktop\FgpDxMTjS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3442" y="3357562"/>
            <a:ext cx="7333334" cy="1180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142976" y="4786322"/>
            <a:ext cx="67866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Ближайший базарный пункт, почтово-телеграфная контора в с. Полом 5 верст, железнодорожная станция  в с. Чепца, 21 верст (Основание краеведческий портал «Родная Вятка»).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Деревня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Гурзешур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Кезского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района в 1975 году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(из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похозяйственных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книг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Поломского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сельского Совета)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85860"/>
            <a:ext cx="7472386" cy="484030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714356"/>
          <a:ext cx="9144000" cy="6237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714512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Данилов Николай Григорьевич, 1902 г.р.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Данилова Мария Алексеевна, 1902 г.р.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Данилов Василий Николаевич, 1949 г.р.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Жигалов Василий Федорович, 1928 г.р.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Жигалова Галина Ивановна, 1927 г.р.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Жигалова Валентина Васильевна, 1955 г.р.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Жигалов Михаил Васильевич, 1957 г.р.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Жигалова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Ираида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Васильевна, 1959 г.р.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Жигалова Маргарита Васильевна, 1961 г.р.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99219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Иванов Леонид Васильевич, 1933 г.р.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Иванова Тамара Аркадьевна, 1930 г.р.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Иванов Александр Леонидович, 1962 г.р.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Иванов Алексей Леонидович, 1963 г.р.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Иванов Сергей Леонидович, 1966 г.р.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Иванова Галина Ивановна, 1927 г.р.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Иванова Любовь Витальевна, 1954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г.р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Иванов Герман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Елизарович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1960 г.р.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Иванова Тамара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Елизаровна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1962 г.р.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Иванова Екатерина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Елизаровна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1965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г.р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871566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Главатских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Екатерина Степановна, 1919 г.р.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Главатских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Зоя Николаевна, 1911 г.р.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Корепанова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Нина Александровна, 1950 г.р.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Иванова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Парасковья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Ивановна, 1909 г.р.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Иванова Анфиса Федоровна, 1888 г.р.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85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Иванова Ефросинья Герасимовна, 1910 г.р.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ГлаватскихАнтонида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Алексеевна, 1913г.р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992192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Главатских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Лидия Егоровна, 1920 г.р.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Главатских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Юрий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Елизарович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1952 г.р.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Главатских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Екатерина Степановна, 1903 г.р.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Главатских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Виталий Николаевич, 1931 г.р.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Главатских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Людмила Всеволодовна, 1945 г.р.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Главатских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Сергей Витальевич, 1969 г.р.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Главатских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Алексей Витальевич, 1974 г.р.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похозяйственной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книги за 1983-1985 годы дер.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Гурзешур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Поломского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сельского Совета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00" cy="5715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095515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Данилов Николай Григорьевич, 1902 г.р.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Данилова Мария Алексеевна, 1908 г.р.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Жигалов Василий Федорович, 1928 г.р.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Жигалова Галина Ивановна, 1927 г.р.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Жигалов Михаил Васильевич, 1957 г.р.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Жигалова Галина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Фомовна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1958 г.р.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Жигалова Татьяна Михайловна, 1979 г.р.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Жигалова Ольга Михайловна, 1983 г.р.,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Жигалова Ирина Михайловна, 1985 г.р.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152401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Иванов Леонид Васильевич, 1933 г.р.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Иванова Тамара Аркадьевна, 1930 г.р.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Иванов Александр Леонидович, 1962 г.р.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Иванов Алексей Леонидович, 1963 г.р.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Иванов Сергей Леонидович, 1966 г.р.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Иванова Галина Ивановна, 1927 г.р.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Иванов Герман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Елизарович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1960 г.р.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Иванова Екатерина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Елизаровна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1965 г.р.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2095515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Главатских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Виталий Николаевич, 1931 г.р.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Главатских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Людмила Всеволодовна, 1945 г.р.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Главатских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Сергей Витальевич, 1969 г.р.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Главатских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Алексей Витальевич, 1974 г.р.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Главатских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Нина Витальевна, 1979 г.р.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Главатских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Валерий Витальевич, 1984 г.р.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Ложкина Мария Даниловна, 1916 г.р.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kisspng-restoration-neoclassicism-english-literature-write-scroll-frame-background-png-5ab14dfadcbfc4.218648021521569274904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7500" t="1953" r="7500" b="5468"/>
          <a:stretch>
            <a:fillRect/>
          </a:stretch>
        </p:blipFill>
        <p:spPr bwMode="auto">
          <a:xfrm>
            <a:off x="6327" y="2076"/>
            <a:ext cx="9137673" cy="68559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142984"/>
            <a:ext cx="7286676" cy="498317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Деревня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Гурзешур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располагалась в 5-ти км от села Полом на автомобильной дороге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Кез-Полом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Деревня  состояла из одной улицы,  вдоль дороги. </a:t>
            </a:r>
          </a:p>
          <a:p>
            <a:pPr algn="ctr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1980 годы деревня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Гурзешур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попала в список неперспективных деревень.</a:t>
            </a:r>
          </a:p>
          <a:p>
            <a:pPr algn="ctr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Последним покинули деревню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Гурзешур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Поломского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сельского Совета семья Жигалова Василия Федоровича в сентябре 1985 года. Внучка Василия Федоровича Жигалова стала последним ребенком родившейся в этой деревне (Жигалова Ирина Михайловна, 7 января 1985 года рождения). </a:t>
            </a:r>
          </a:p>
          <a:p>
            <a:pPr algn="ctr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Официально деревня исключена  с учета Указом Президиума Верховного Совета УАССР от 31 марта 1990г.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1\Desktop\i.jpg"/>
          <p:cNvPicPr>
            <a:picLocks noChangeAspect="1" noChangeArrowheads="1"/>
          </p:cNvPicPr>
          <p:nvPr/>
        </p:nvPicPr>
        <p:blipFill>
          <a:blip r:embed="rId2"/>
          <a:srcRect l="4687" t="6268" r="3906" b="3145"/>
          <a:stretch>
            <a:fillRect/>
          </a:stretch>
        </p:blipFill>
        <p:spPr bwMode="auto">
          <a:xfrm>
            <a:off x="1" y="1"/>
            <a:ext cx="9171128" cy="696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819686">
            <a:off x="2052763" y="1755058"/>
            <a:ext cx="4610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nstacia Modern-Deco" pitchFamily="2" charset="0"/>
              </a:rPr>
              <a:t>Фотографии </a:t>
            </a:r>
          </a:p>
          <a:p>
            <a:pPr algn="ctr"/>
            <a:r>
              <a:rPr lang="ru-RU" sz="3600" dirty="0" smtClean="0">
                <a:latin typeface="Constacia Modern-Deco" pitchFamily="2" charset="0"/>
              </a:rPr>
              <a:t>из личного архива </a:t>
            </a:r>
          </a:p>
          <a:p>
            <a:pPr algn="ctr"/>
            <a:r>
              <a:rPr lang="ru-RU" sz="3600" dirty="0" smtClean="0">
                <a:latin typeface="Constacia Modern-Deco" pitchFamily="2" charset="0"/>
              </a:rPr>
              <a:t>семьи Жигаловых</a:t>
            </a:r>
            <a:endParaRPr lang="ru-RU" sz="3600" dirty="0">
              <a:latin typeface="Constacia Modern-Dec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\Desktop\thumb_l_266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00" y="0"/>
            <a:ext cx="9045000" cy="6858000"/>
          </a:xfrm>
          <a:prstGeom prst="rect">
            <a:avLst/>
          </a:prstGeom>
          <a:noFill/>
        </p:spPr>
      </p:pic>
      <p:pic>
        <p:nvPicPr>
          <p:cNvPr id="21507" name="Picture 3" descr="C:\Users\1\Desktop\Фото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8560">
            <a:off x="1553652" y="488339"/>
            <a:ext cx="5577011" cy="4124375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57158" y="4786322"/>
            <a:ext cx="81439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Проводы Жигалова В. М. в армию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ряд: Иванова Ефросинья Герасимовна, Русских Вильгельм Алексеевич, Жигалов Михаил Васильевич, Русских Валентина Федоровна,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игалов Василий Федорович,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Главатских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Виталий Николаевич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ряд: Иванов Леонид Васильевич,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Тронин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Евгений, Данилов Василий Николаевич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799</Words>
  <Application>Microsoft Office PowerPoint</Application>
  <PresentationFormat>Экран (4:3)</PresentationFormat>
  <Paragraphs>94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Деревня Гурзешур Кезского района в 1975 году (из похозяйственных книг Поломского сельского Совета) </vt:lpstr>
      <vt:lpstr>Из похозяйственной книги за 1983-1985 годы дер. Гурзешур Поломского сельского Совета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3</cp:revision>
  <dcterms:created xsi:type="dcterms:W3CDTF">2020-12-15T07:41:49Z</dcterms:created>
  <dcterms:modified xsi:type="dcterms:W3CDTF">2021-03-19T18:38:58Z</dcterms:modified>
</cp:coreProperties>
</file>